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A1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D8E02-E725-74BF-165D-EFE8910615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C73A5A-2AAF-D749-3CBE-184EF497F4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E3BD3-AC10-CA28-6E36-60687107E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135BD7-6F71-5311-A48C-FA7E19A64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7741D-B6B5-7573-E339-18CC7782C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67230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8E381A-61AA-A92D-D56E-84B11743F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DB1BF6-86A3-CE49-B580-D223AA5F2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83090F-52CA-DFB5-6D1D-A50442A71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89AE2-469B-424D-2AE2-DC85553CA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EF6DE-DE5C-2F82-567F-CD417F373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87808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BFAF54-E097-3371-5E01-438B602852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D50282-EE03-E78D-0C71-D172AA4F4B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E72784-C1A3-1EAC-2E2D-6C4A55E26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E055F-7D8B-7385-6164-202903695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B4487-B67D-D5B7-912C-6816AA76D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2224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571A1-8372-371F-7CE1-28B8DC6EA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85F2A-884E-AD94-4AA3-B887278B4D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3E2A36-804B-1F77-12C0-71850495A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80833-41E8-1FCE-01C8-BEDCD577A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10838-54ED-0997-CC6B-4053DDB26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10549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62366-E715-303A-3373-32D606CCC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0EFD26-DA40-A0F5-D3E1-A145EF159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1A664E-78C5-1F07-C9D0-209007449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F96F87-8C1B-964E-DD59-7A740B134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986A7D-755A-D0AC-3C2D-3D07DAA1F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2384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698A7-BD85-2CA5-D489-DD87599A5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47FABF-A25C-1A66-6705-B1519E5D82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E238B4-C4AA-ED12-EAAA-AC3E04560A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E6F9B3-089C-5E91-E3DE-B4FDD6DEF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6C52B7-84A6-9AC9-1808-504F411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F43C74-D2C2-E894-902F-048E69EDB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25122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99BFE-F12C-1BF8-F422-44C19FCC7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C2020D-F73A-FD1D-03F0-4F211AE02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96C03B-8470-2C44-89FF-C63F64FCAF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11E40E-CAC6-8C03-FB82-8CF64653C7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E37CFD-3243-E578-FBD3-D8962EDD94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0072A7-21F8-9BEC-B649-FA26A8992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4D5369-BF34-15C1-CFFB-76E92B47D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9C5BC6-22D5-1520-B021-61E4B47D7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9237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C77D4-CFD4-2127-D4E4-D6DFE13AF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F3C09F-AD06-696A-46BF-BF7F0386A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4240AC-9228-A088-D60E-0233B69FC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99CB64-6668-D1B3-6BFE-829C22D5F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49749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3E9C91-B2F6-6708-A471-4DA36D756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F53A8D-C414-6CDD-B41E-24170870F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72D8C2-278D-1549-DA06-842D7DB30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1661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695C0-084D-D76D-80E4-0D8BC6FFF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EBC5D-3FC5-6164-00B1-270B470C7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677512-188E-0D65-95C6-6739A6EC7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0BE778-5626-6D04-5AD6-953B3E724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060452-E0D5-E08D-605E-ABD41357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43DC85-B30B-E825-DEEE-16F625530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99929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B739D-5F07-4366-AF79-082A158AD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B2545-B38E-73D7-3CBF-4478AAB405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FE5C7C-CC2B-D833-2670-EB9AA164E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5D875-DD54-1774-08C5-1054ED2F2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10ED4A-908B-F645-4CCA-FBA2E450F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3768A7-5444-CB04-45BB-9FB89BDD2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23055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5C1701-8C9E-54A7-8D08-4E4F2B381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2E936C-4621-8B46-F6F6-C8D8BC562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37B7CA-C9C5-6C5B-7125-FBF20DF6E3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96B35-B9ED-1A46-9255-274C6126A415}" type="datetimeFigureOut">
              <a:rPr lang="en-EG" smtClean="0"/>
              <a:t>24/11/2025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C486F8-339A-0FDA-8B14-CCB219A418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5B846-6E2F-D109-887C-03E0564167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BAEFC-CD0A-FB4E-B7C7-92CC2C1506C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99529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17B51-2506-0C7C-5A39-B325CFA8BF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123" y="2432992"/>
            <a:ext cx="6227805" cy="871796"/>
          </a:xfrm>
        </p:spPr>
        <p:txBody>
          <a:bodyPr>
            <a:normAutofit fontScale="90000"/>
          </a:bodyPr>
          <a:lstStyle/>
          <a:p>
            <a:pPr algn="l"/>
            <a:endParaRPr lang="en-EG" b="1" dirty="0">
              <a:solidFill>
                <a:srgbClr val="1BA199"/>
              </a:solidFill>
              <a:ea typeface="Krungthep" panose="02000400000000000000" pitchFamily="2" charset="-34"/>
              <a:cs typeface="Kokonor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FD40CF-43A4-810B-E340-EEDE1A6CC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3122" y="3429000"/>
            <a:ext cx="6227805" cy="2718486"/>
          </a:xfrm>
        </p:spPr>
        <p:txBody>
          <a:bodyPr/>
          <a:lstStyle/>
          <a:p>
            <a:pPr algn="l"/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370972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1FD86-B7D3-E2CC-9BA3-59CFCEDBF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 b="1" dirty="0">
              <a:solidFill>
                <a:srgbClr val="1BA199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4FD304-4A8D-960F-74A6-23C535EF7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25490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Krungthep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2</cp:revision>
  <dcterms:created xsi:type="dcterms:W3CDTF">2025-11-24T12:30:04Z</dcterms:created>
  <dcterms:modified xsi:type="dcterms:W3CDTF">2025-11-24T12:47:11Z</dcterms:modified>
</cp:coreProperties>
</file>